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406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498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7899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195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634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4356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697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600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0552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810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1978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1066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5235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9632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3872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7283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9484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39" y="-7620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3810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Source-https://www.slideserve.com</a:t>
            </a:r>
            <a:endParaRPr lang="en-IN" sz="1000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</TotalTime>
  <Words>3</Words>
  <Application>Microsoft Office PowerPoint</Application>
  <PresentationFormat>On-screen Show (4:3)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2</cp:revision>
  <dcterms:created xsi:type="dcterms:W3CDTF">2022-07-25T07:10:51Z</dcterms:created>
  <dcterms:modified xsi:type="dcterms:W3CDTF">2022-07-25T07:14:53Z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2022-07-20T00:00:00Z</vt:filetime>
  </property>
  <property fmtid="{D5CDD505-2E9C-101B-9397-08002B2CF9AE}" pid="3" name="LastSaved">
    <vt:filetime>2022-07-20T00:00:00Z</vt:filetime>
  </property>
</Properties>
</file>